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handoutMasterIdLst>
    <p:handoutMasterId r:id="rId16"/>
  </p:handoutMasterIdLst>
  <p:sldIdLst>
    <p:sldId id="413" r:id="rId2"/>
    <p:sldId id="534" r:id="rId3"/>
    <p:sldId id="463" r:id="rId4"/>
    <p:sldId id="535" r:id="rId5"/>
    <p:sldId id="536" r:id="rId6"/>
    <p:sldId id="537" r:id="rId7"/>
    <p:sldId id="538" r:id="rId8"/>
    <p:sldId id="539" r:id="rId9"/>
    <p:sldId id="540" r:id="rId10"/>
    <p:sldId id="541" r:id="rId11"/>
    <p:sldId id="542" r:id="rId12"/>
    <p:sldId id="543" r:id="rId13"/>
    <p:sldId id="544" r:id="rId14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8" autoAdjust="0"/>
    <p:restoredTop sz="92780" autoAdjust="0"/>
  </p:normalViewPr>
  <p:slideViewPr>
    <p:cSldViewPr>
      <p:cViewPr>
        <p:scale>
          <a:sx n="100" d="100"/>
          <a:sy n="100" d="100"/>
        </p:scale>
        <p:origin x="462" y="-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19.10.2018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Планы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2018/2019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79512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0"/>
            <a:ext cx="1259632" cy="461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71600" y="123478"/>
            <a:ext cx="6279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4 октября 2018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740950"/>
            <a:ext cx="73379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Начало:</a:t>
            </a:r>
            <a:r>
              <a:rPr lang="ru-RU" sz="2000" dirty="0"/>
              <a:t> </a:t>
            </a:r>
            <a:r>
              <a:rPr lang="ru-RU" sz="2800" b="1" dirty="0">
                <a:solidFill>
                  <a:srgbClr val="C00000"/>
                </a:solidFill>
              </a:rPr>
              <a:t>9.00 ч. </a:t>
            </a:r>
            <a:r>
              <a:rPr lang="ru-RU" sz="2000" dirty="0"/>
              <a:t>, </a:t>
            </a:r>
            <a:r>
              <a:rPr lang="ru-RU" sz="2000" b="1" dirty="0"/>
              <a:t>место проведения</a:t>
            </a:r>
            <a:r>
              <a:rPr lang="ru-RU" sz="2000" dirty="0"/>
              <a:t>: </a:t>
            </a:r>
            <a:r>
              <a:rPr lang="ru-RU" sz="2000" b="1" dirty="0">
                <a:solidFill>
                  <a:srgbClr val="C00000"/>
                </a:solidFill>
              </a:rPr>
              <a:t>АСОШ №2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smtClean="0"/>
              <a:t>Семинар –гигиеническое обучение  руководителей, заместителей, директоров </a:t>
            </a:r>
            <a:r>
              <a:rPr lang="ru-RU" sz="2000" b="1" dirty="0" err="1" smtClean="0"/>
              <a:t>доп.образования</a:t>
            </a:r>
            <a:r>
              <a:rPr lang="ru-RU" sz="2000" b="1" dirty="0" smtClean="0"/>
              <a:t> 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При себе иметь:    паспорт,  1 350 руб.</a:t>
            </a:r>
          </a:p>
          <a:p>
            <a:endParaRPr lang="ru-RU" sz="2000" dirty="0"/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5035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40950"/>
            <a:ext cx="733794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Начало</a:t>
            </a:r>
            <a:r>
              <a:rPr lang="ru-RU" sz="2000" b="1" dirty="0"/>
              <a:t>:</a:t>
            </a:r>
            <a:r>
              <a:rPr lang="ru-RU" sz="2000" dirty="0"/>
              <a:t> 13.00 </a:t>
            </a:r>
            <a:r>
              <a:rPr lang="ru-RU" sz="2000" dirty="0" smtClean="0"/>
              <a:t>ч. , </a:t>
            </a:r>
            <a:r>
              <a:rPr lang="ru-RU" sz="2000" b="1" dirty="0" smtClean="0"/>
              <a:t>место </a:t>
            </a:r>
            <a:r>
              <a:rPr lang="ru-RU" sz="2000" b="1" dirty="0"/>
              <a:t>проведения</a:t>
            </a:r>
            <a:r>
              <a:rPr lang="ru-RU" sz="2000" dirty="0"/>
              <a:t>: РДК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5" y="51471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октября 2018-День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09981"/>
              </p:ext>
            </p:extLst>
          </p:nvPr>
        </p:nvGraphicFramePr>
        <p:xfrm>
          <a:off x="1701374" y="1234673"/>
          <a:ext cx="5894962" cy="3863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2412"/>
                <a:gridCol w="4261040"/>
                <a:gridCol w="131510"/>
              </a:tblGrid>
              <a:tr h="236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Мероприятие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741">
                <a:tc>
                  <a:txBody>
                    <a:bodyPr/>
                    <a:lstStyle/>
                    <a:p>
                      <a:pPr marL="41910" indent="444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8.00-9.30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Оформление выставки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741">
                <a:tc>
                  <a:txBody>
                    <a:bodyPr/>
                    <a:lstStyle/>
                    <a:p>
                      <a:pPr marL="41910" indent="444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9.30-10.00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Работа комиссии (жюри)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741">
                <a:tc>
                  <a:txBody>
                    <a:bodyPr/>
                    <a:lstStyle/>
                    <a:p>
                      <a:pPr marL="41910" indent="444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11.30-12.00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Встреча гостей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0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12.00-13.00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Работа выставки образовательных организаций  «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Летит под парусом мечты 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</a:rPr>
                        <a:t>планета  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Доброты</a:t>
                      </a:r>
                      <a:r>
                        <a:rPr lang="ru-RU" sz="2000" dirty="0">
                          <a:effectLst/>
                        </a:rPr>
                        <a:t>»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12.00-13.00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1800" dirty="0">
                          <a:effectLst/>
                        </a:rPr>
                        <a:t> Чаепитие гостей и участников мероприятия в фойе РДК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10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13.00-15.00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1800" dirty="0">
                          <a:effectLst/>
                        </a:rPr>
                        <a:t>Ход мероприятия-сценария. (Награждение)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18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36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15.00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1800" dirty="0">
                          <a:effectLst/>
                        </a:rPr>
                        <a:t>Завершение мероприятия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3" y="547102"/>
            <a:ext cx="792087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1. </a:t>
            </a:r>
            <a:r>
              <a:rPr lang="ru-RU" sz="2000" b="1" dirty="0" smtClean="0">
                <a:solidFill>
                  <a:srgbClr val="002060"/>
                </a:solidFill>
              </a:rPr>
              <a:t>Слет Юнармейцев – «</a:t>
            </a:r>
            <a:r>
              <a:rPr lang="ru-RU" sz="2000" b="1" dirty="0" err="1" smtClean="0">
                <a:solidFill>
                  <a:srgbClr val="002060"/>
                </a:solidFill>
              </a:rPr>
              <a:t>Билярская</a:t>
            </a:r>
            <a:r>
              <a:rPr lang="ru-RU" sz="2000" b="1" dirty="0" smtClean="0">
                <a:solidFill>
                  <a:srgbClr val="002060"/>
                </a:solidFill>
              </a:rPr>
              <a:t> СОШ</a:t>
            </a:r>
            <a:r>
              <a:rPr lang="ru-RU" sz="2400" b="1" dirty="0" smtClean="0">
                <a:solidFill>
                  <a:srgbClr val="002060"/>
                </a:solidFill>
              </a:rPr>
              <a:t>»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marL="457200" indent="-457200" algn="ctr">
              <a:buAutoNum type="arabicPeriod" startAt="3"/>
            </a:pPr>
            <a:r>
              <a:rPr lang="ru-RU" sz="2000" b="1" dirty="0" smtClean="0">
                <a:solidFill>
                  <a:srgbClr val="002060"/>
                </a:solidFill>
              </a:rPr>
              <a:t>РМО педагогов-организаторов,  педагогов </a:t>
            </a:r>
            <a:r>
              <a:rPr lang="ru-RU" sz="2000" b="1" dirty="0" err="1" smtClean="0">
                <a:solidFill>
                  <a:srgbClr val="002060"/>
                </a:solidFill>
              </a:rPr>
              <a:t>доп.образования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marL="457200" indent="-457200" algn="ctr">
              <a:buAutoNum type="arabicPeriod" startAt="3"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457200" indent="-457200" algn="ctr">
              <a:buFontTx/>
              <a:buAutoNum type="arabicPeriod" startAt="3"/>
            </a:pPr>
            <a:r>
              <a:rPr lang="ru-RU" sz="2000" b="1" dirty="0">
                <a:solidFill>
                  <a:srgbClr val="002060"/>
                </a:solidFill>
              </a:rPr>
              <a:t>Принятие   Юнармейцев   в   ряды. (новое поколение)</a:t>
            </a:r>
          </a:p>
          <a:p>
            <a:pPr marL="457200" indent="-457200" algn="ctr">
              <a:buAutoNum type="arabicPeriod" startAt="3"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5.            Лицензирование </a:t>
            </a:r>
            <a:r>
              <a:rPr lang="ru-RU" sz="2000" b="1" dirty="0" err="1" smtClean="0">
                <a:solidFill>
                  <a:srgbClr val="002060"/>
                </a:solidFill>
              </a:rPr>
              <a:t>мед.кабинета</a:t>
            </a:r>
            <a:r>
              <a:rPr lang="ru-RU" sz="2000" b="1" dirty="0" smtClean="0">
                <a:solidFill>
                  <a:srgbClr val="002060"/>
                </a:solidFill>
              </a:rPr>
              <a:t> ДОУ «Пчелка»-  подготовка ДОУ «</a:t>
            </a:r>
            <a:r>
              <a:rPr lang="ru-RU" sz="2000" b="1" dirty="0" err="1" smtClean="0">
                <a:solidFill>
                  <a:srgbClr val="002060"/>
                </a:solidFill>
              </a:rPr>
              <a:t>Дюймовочка</a:t>
            </a:r>
            <a:r>
              <a:rPr lang="ru-RU" sz="2000" b="1" dirty="0" smtClean="0">
                <a:solidFill>
                  <a:srgbClr val="002060"/>
                </a:solidFill>
              </a:rPr>
              <a:t>»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5" y="51471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октября-5 октября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36246"/>
            <a:ext cx="80580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1.    </a:t>
            </a:r>
            <a:r>
              <a:rPr lang="ru-RU" sz="2000" b="1" dirty="0" smtClean="0">
                <a:solidFill>
                  <a:srgbClr val="C00000"/>
                </a:solidFill>
              </a:rPr>
              <a:t>23 ноября   </a:t>
            </a:r>
            <a:r>
              <a:rPr lang="ru-RU" sz="2000" b="1" dirty="0" smtClean="0">
                <a:solidFill>
                  <a:srgbClr val="002060"/>
                </a:solidFill>
              </a:rPr>
              <a:t> на </a:t>
            </a:r>
            <a:r>
              <a:rPr lang="ru-RU" sz="2000" b="1" dirty="0">
                <a:solidFill>
                  <a:srgbClr val="002060"/>
                </a:solidFill>
              </a:rPr>
              <a:t>базе МБОУ «</a:t>
            </a:r>
            <a:r>
              <a:rPr lang="ru-RU" sz="2000" b="1" dirty="0" err="1">
                <a:solidFill>
                  <a:srgbClr val="002060"/>
                </a:solidFill>
              </a:rPr>
              <a:t>Билярская</a:t>
            </a:r>
            <a:r>
              <a:rPr lang="ru-RU" sz="2000" b="1" dirty="0">
                <a:solidFill>
                  <a:srgbClr val="002060"/>
                </a:solidFill>
              </a:rPr>
              <a:t> СОШ» республиканская  конференция «По следам войны» в рамках реализации проекта- Гранта/2018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2. </a:t>
            </a:r>
            <a:r>
              <a:rPr lang="ru-RU" sz="2000" b="1" dirty="0" smtClean="0">
                <a:solidFill>
                  <a:srgbClr val="002060"/>
                </a:solidFill>
              </a:rPr>
              <a:t>Совещание </a:t>
            </a:r>
            <a:r>
              <a:rPr lang="ru-RU" sz="2000" b="1" dirty="0" smtClean="0">
                <a:solidFill>
                  <a:srgbClr val="002060"/>
                </a:solidFill>
              </a:rPr>
              <a:t>Совета Отцов (председатель     Фомин О.Ю.) по общим </a:t>
            </a:r>
            <a:r>
              <a:rPr lang="ru-RU" sz="2000" b="1" dirty="0" smtClean="0">
                <a:solidFill>
                  <a:srgbClr val="002060"/>
                </a:solidFill>
              </a:rPr>
              <a:t>вопросам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3. РМО </a:t>
            </a:r>
            <a:r>
              <a:rPr lang="ru-RU" sz="2000" b="1" dirty="0">
                <a:solidFill>
                  <a:srgbClr val="002060"/>
                </a:solidFill>
              </a:rPr>
              <a:t>заместителей директоров по </a:t>
            </a:r>
            <a:r>
              <a:rPr lang="ru-RU" sz="2000" b="1" dirty="0" smtClean="0">
                <a:solidFill>
                  <a:srgbClr val="002060"/>
                </a:solidFill>
              </a:rPr>
              <a:t>ВР   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4. В каникулярный     </a:t>
            </a:r>
            <a:r>
              <a:rPr lang="ru-RU" sz="2000" b="1" dirty="0" smtClean="0">
                <a:solidFill>
                  <a:srgbClr val="002060"/>
                </a:solidFill>
              </a:rPr>
              <a:t>период  </a:t>
            </a:r>
            <a:r>
              <a:rPr lang="ru-RU" sz="2000" b="1" dirty="0" smtClean="0">
                <a:solidFill>
                  <a:srgbClr val="002060"/>
                </a:solidFill>
              </a:rPr>
              <a:t>работа пришкольного </a:t>
            </a:r>
            <a:r>
              <a:rPr lang="ru-RU" sz="2000" b="1" dirty="0" smtClean="0">
                <a:solidFill>
                  <a:srgbClr val="002060"/>
                </a:solidFill>
              </a:rPr>
              <a:t>лагеря  в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МБОУ Сахаровской ООШ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u="sng" dirty="0" smtClean="0">
                <a:solidFill>
                  <a:srgbClr val="C00000"/>
                </a:solidFill>
              </a:rPr>
              <a:t>Ноябрь </a:t>
            </a:r>
            <a:r>
              <a:rPr lang="ru-RU" sz="2000" b="1" u="sng" dirty="0" smtClean="0">
                <a:solidFill>
                  <a:srgbClr val="C00000"/>
                </a:solidFill>
              </a:rPr>
              <a:t>– Декабрь</a:t>
            </a:r>
          </a:p>
          <a:p>
            <a:pPr algn="ctr"/>
            <a:r>
              <a:rPr lang="ru-RU" sz="2000" b="1" u="sng" dirty="0" smtClean="0">
                <a:solidFill>
                  <a:srgbClr val="C00000"/>
                </a:solidFill>
              </a:rPr>
              <a:t>5. </a:t>
            </a:r>
            <a:r>
              <a:rPr lang="ru-RU" sz="2000" b="1" dirty="0" smtClean="0">
                <a:solidFill>
                  <a:srgbClr val="002060"/>
                </a:solidFill>
              </a:rPr>
              <a:t>Районное </a:t>
            </a:r>
            <a:r>
              <a:rPr lang="ru-RU" sz="2000" b="1" dirty="0" smtClean="0">
                <a:solidFill>
                  <a:srgbClr val="002060"/>
                </a:solidFill>
              </a:rPr>
              <a:t>мероприятие с детьми с ОВЗ, </a:t>
            </a:r>
            <a:r>
              <a:rPr lang="ru-RU" sz="2000" b="1" dirty="0" smtClean="0">
                <a:solidFill>
                  <a:srgbClr val="002060"/>
                </a:solidFill>
              </a:rPr>
              <a:t>детьми-инвалидами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(дошкольники, школьники и не организованные дети)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marL="457200" indent="-457200" algn="ctr">
              <a:buAutoNum type="arabicPeriod" startAt="2"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      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14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03834" y="1790770"/>
            <a:ext cx="75608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антикоррупции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конкурс с родителями  «Секреты дружного класса»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740950"/>
            <a:ext cx="5124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1.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РМО     педагогов -   организаторов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6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   детьми   из    малообеспеченных и многодетных   семей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исторического парка  «Россия-моя история»   -      по графику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конкурсов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проф.мастерства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сфере воспитания и дополнительного образования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-школьный этап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-«Воспитать человека»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-«Сердце отдаю детям»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1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конкурсов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проф.мастерства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сфере воспитания и дополнительного образования –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этап 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-«Воспитать человека»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-«Сердце отдаю детям»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2.РМО заместителей директоров по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ВР,педагогов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доп.образования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51471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конкурсов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проф.мастерства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сфере воспитания и дополнительного образования –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зональный, начало республиканского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этапов 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-«Воспитать человека»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-«Сердце отдаю детям»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ГТО всей семьей   (районное мероприятие)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РМО   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педагогов -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организаторов, педагогов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доп.образования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68549" y="5147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9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3450" y="-32574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  к летнему отдыху (предоставление необходимых документов)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ПАРК «8- е марта»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  по детскому движению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РМО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заместителей директоров по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ВР,педагогов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доп.образования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68549" y="5147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4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3450" y="-32574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 к летнему отдыху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«Дорожник»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  по детскому движению 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68549" y="5147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61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3450" y="-32574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1678" y="4335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936204" y="850959"/>
            <a:ext cx="774025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летнему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отдыху..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пришкольных лагерей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13" y="-164553"/>
            <a:ext cx="854174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68549" y="51470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Июнь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1510"/>
            <a:ext cx="7463136" cy="419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8710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9330</TotalTime>
  <Words>530</Words>
  <Application>Microsoft Office PowerPoint</Application>
  <PresentationFormat>Экран (16:9)</PresentationFormat>
  <Paragraphs>188</Paragraphs>
  <Slides>13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Людмила</cp:lastModifiedBy>
  <cp:revision>986</cp:revision>
  <cp:lastPrinted>2015-11-12T11:09:03Z</cp:lastPrinted>
  <dcterms:created xsi:type="dcterms:W3CDTF">2014-03-04T07:12:45Z</dcterms:created>
  <dcterms:modified xsi:type="dcterms:W3CDTF">2018-10-19T09:11:35Z</dcterms:modified>
</cp:coreProperties>
</file>